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F4FF"/>
    <a:srgbClr val="CCECFF"/>
    <a:srgbClr val="E2E2E2"/>
    <a:srgbClr val="DEEBF7"/>
    <a:srgbClr val="E4F2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7466F-FE96-4700-8C0A-08871EABAB60}" type="datetimeFigureOut">
              <a:rPr lang="tr-TR" smtClean="0"/>
              <a:t>28.05.2022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FAEB0-28FB-4ECC-B54D-BAE83030D7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0340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7466F-FE96-4700-8C0A-08871EABAB60}" type="datetimeFigureOut">
              <a:rPr lang="tr-TR" smtClean="0"/>
              <a:t>28.05.2022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FAEB0-28FB-4ECC-B54D-BAE83030D7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8846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7466F-FE96-4700-8C0A-08871EABAB60}" type="datetimeFigureOut">
              <a:rPr lang="tr-TR" smtClean="0"/>
              <a:t>28.05.2022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FAEB0-28FB-4ECC-B54D-BAE83030D7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0682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7466F-FE96-4700-8C0A-08871EABAB60}" type="datetimeFigureOut">
              <a:rPr lang="tr-TR" smtClean="0"/>
              <a:t>28.05.2022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FAEB0-28FB-4ECC-B54D-BAE83030D7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3428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7466F-FE96-4700-8C0A-08871EABAB60}" type="datetimeFigureOut">
              <a:rPr lang="tr-TR" smtClean="0"/>
              <a:t>28.05.2022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FAEB0-28FB-4ECC-B54D-BAE83030D7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2063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7466F-FE96-4700-8C0A-08871EABAB60}" type="datetimeFigureOut">
              <a:rPr lang="tr-TR" smtClean="0"/>
              <a:t>28.05.2022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FAEB0-28FB-4ECC-B54D-BAE83030D7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8996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7466F-FE96-4700-8C0A-08871EABAB60}" type="datetimeFigureOut">
              <a:rPr lang="tr-TR" smtClean="0"/>
              <a:t>28.05.2022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FAEB0-28FB-4ECC-B54D-BAE83030D7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7513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7466F-FE96-4700-8C0A-08871EABAB60}" type="datetimeFigureOut">
              <a:rPr lang="tr-TR" smtClean="0"/>
              <a:t>28.05.2022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FAEB0-28FB-4ECC-B54D-BAE83030D7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6325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7466F-FE96-4700-8C0A-08871EABAB60}" type="datetimeFigureOut">
              <a:rPr lang="tr-TR" smtClean="0"/>
              <a:t>28.05.2022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FAEB0-28FB-4ECC-B54D-BAE83030D7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369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7466F-FE96-4700-8C0A-08871EABAB60}" type="datetimeFigureOut">
              <a:rPr lang="tr-TR" smtClean="0"/>
              <a:t>28.05.2022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FAEB0-28FB-4ECC-B54D-BAE83030D7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187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7466F-FE96-4700-8C0A-08871EABAB60}" type="datetimeFigureOut">
              <a:rPr lang="tr-TR" smtClean="0"/>
              <a:t>28.05.2022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FAEB0-28FB-4ECC-B54D-BAE83030D7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2303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7466F-FE96-4700-8C0A-08871EABAB60}" type="datetimeFigureOut">
              <a:rPr lang="tr-TR" smtClean="0"/>
              <a:t>28.05.2022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FAEB0-28FB-4ECC-B54D-BAE83030D7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1798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341432" y="6205585"/>
            <a:ext cx="11725488" cy="631499"/>
          </a:xfrm>
        </p:spPr>
        <p:txBody>
          <a:bodyPr>
            <a:noAutofit/>
          </a:bodyPr>
          <a:lstStyle/>
          <a:p>
            <a:r>
              <a:rPr lang="tr-TR" sz="2800" b="1" i="1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31 Mayıs ‘Tütünsüz Bir Dünya Günü’</a:t>
            </a:r>
            <a:br>
              <a:rPr lang="tr-TR" sz="2800" b="1" i="1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tr-TR" sz="2800" b="1" i="1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(2022)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09682" y="6078431"/>
            <a:ext cx="982318" cy="779569"/>
          </a:xfrm>
          <a:prstGeom prst="rect">
            <a:avLst/>
          </a:prstGeom>
          <a:solidFill>
            <a:srgbClr val="DEEBF7"/>
          </a:solidFill>
        </p:spPr>
      </p:pic>
      <p:sp>
        <p:nvSpPr>
          <p:cNvPr id="7" name="Dikdörtgen 6"/>
          <p:cNvSpPr/>
          <p:nvPr/>
        </p:nvSpPr>
        <p:spPr>
          <a:xfrm>
            <a:off x="232144" y="1016879"/>
            <a:ext cx="1194406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Sağlıklı Bir Toplum İçin </a:t>
            </a:r>
          </a:p>
          <a:p>
            <a:pPr algn="ctr"/>
            <a:r>
              <a:rPr lang="tr-TR" sz="2800" b="1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Tütün Endüstrisi ile Mücadele Etmek  </a:t>
            </a:r>
          </a:p>
          <a:p>
            <a:pPr algn="ctr"/>
            <a:r>
              <a:rPr lang="tr-TR" sz="2800" b="1" dirty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Sağlık Çalışanlarının Mesleki Sorumluluğudur.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7535" y="2914382"/>
            <a:ext cx="2033517" cy="1623610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72" y="6055685"/>
            <a:ext cx="982318" cy="779569"/>
          </a:xfrm>
          <a:prstGeom prst="rect">
            <a:avLst/>
          </a:prstGeom>
          <a:solidFill>
            <a:srgbClr val="DEEBF7"/>
          </a:solidFill>
        </p:spPr>
      </p:pic>
    </p:spTree>
    <p:extLst>
      <p:ext uri="{BB962C8B-B14F-4D97-AF65-F5344CB8AC3E}">
        <p14:creationId xmlns:p14="http://schemas.microsoft.com/office/powerpoint/2010/main" val="3191653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26</Words>
  <Application>Microsoft Office PowerPoint</Application>
  <PresentationFormat>Geniş ekran</PresentationFormat>
  <Paragraphs>4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Office Teması</vt:lpstr>
      <vt:lpstr>31 Mayıs ‘Tütünsüz Bir Dünya Günü’ (2022)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TTB  Tütün Kontrolü Çalışma Grubu</dc:title>
  <dc:creator>Dilek Aslan</dc:creator>
  <cp:lastModifiedBy>Dilek Aslan</cp:lastModifiedBy>
  <cp:revision>25</cp:revision>
  <dcterms:created xsi:type="dcterms:W3CDTF">2014-05-24T05:52:02Z</dcterms:created>
  <dcterms:modified xsi:type="dcterms:W3CDTF">2022-05-28T06:47:31Z</dcterms:modified>
</cp:coreProperties>
</file>