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CCECFF"/>
    <a:srgbClr val="E2E2E2"/>
    <a:srgbClr val="DEEBF7"/>
    <a:srgbClr val="E4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34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84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68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2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0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99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51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32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36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30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466F-FE96-4700-8C0A-08871EABAB60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79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41432" y="6205585"/>
            <a:ext cx="11725488" cy="631499"/>
          </a:xfrm>
        </p:spPr>
        <p:txBody>
          <a:bodyPr>
            <a:noAutofit/>
          </a:bodyPr>
          <a:lstStyle/>
          <a:p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‘World No </a:t>
            </a:r>
            <a:r>
              <a:rPr lang="tr-TR" sz="2800" b="1" i="1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Tobacco</a:t>
            </a:r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800" b="1" i="1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Day</a:t>
            </a:r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31 May’</a:t>
            </a:r>
            <a:b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(2022)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682" y="6078431"/>
            <a:ext cx="982318" cy="779569"/>
          </a:xfrm>
          <a:prstGeom prst="rect">
            <a:avLst/>
          </a:prstGeom>
          <a:solidFill>
            <a:srgbClr val="DEEBF7"/>
          </a:solidFill>
        </p:spPr>
      </p:pic>
      <p:sp>
        <p:nvSpPr>
          <p:cNvPr id="7" name="Dikdörtgen 6"/>
          <p:cNvSpPr/>
          <p:nvPr/>
        </p:nvSpPr>
        <p:spPr>
          <a:xfrm>
            <a:off x="122856" y="1246789"/>
            <a:ext cx="12069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Fight Against Tobacco Industry is </a:t>
            </a:r>
            <a:r>
              <a:rPr lang="tr-TR" sz="2800" b="1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tr-TR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Professional Responsibility of Health </a:t>
            </a:r>
            <a:r>
              <a:rPr lang="tr-TR" sz="2800" b="1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Workers</a:t>
            </a:r>
            <a:endParaRPr lang="en-US" sz="28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the Aim of a Healthy Community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535" y="2914382"/>
            <a:ext cx="2033517" cy="162361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4" y="6055685"/>
            <a:ext cx="982318" cy="779569"/>
          </a:xfrm>
          <a:prstGeom prst="rect">
            <a:avLst/>
          </a:prstGeom>
          <a:solidFill>
            <a:srgbClr val="DEEBF7"/>
          </a:solidFill>
        </p:spPr>
      </p:pic>
    </p:spTree>
    <p:extLst>
      <p:ext uri="{BB962C8B-B14F-4D97-AF65-F5344CB8AC3E}">
        <p14:creationId xmlns:p14="http://schemas.microsoft.com/office/powerpoint/2010/main" val="319165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Teması</vt:lpstr>
      <vt:lpstr>‘World No Tobacco Day, 31 May’ (2022)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TTB  Tütün Kontrolü Çalışma Grubu</dc:title>
  <dc:creator>Dilek Aslan</dc:creator>
  <cp:lastModifiedBy>Dilek Aslan</cp:lastModifiedBy>
  <cp:revision>31</cp:revision>
  <dcterms:created xsi:type="dcterms:W3CDTF">2014-05-24T05:52:02Z</dcterms:created>
  <dcterms:modified xsi:type="dcterms:W3CDTF">2022-05-29T20:12:18Z</dcterms:modified>
</cp:coreProperties>
</file>